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CFE3-423C-4E6B-9D36-E1E3A7ADFD0C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6FF4-A60B-4703-829B-59F96975A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369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CFE3-423C-4E6B-9D36-E1E3A7ADFD0C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6FF4-A60B-4703-829B-59F96975A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54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CFE3-423C-4E6B-9D36-E1E3A7ADFD0C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6FF4-A60B-4703-829B-59F96975A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CFE3-423C-4E6B-9D36-E1E3A7ADFD0C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6FF4-A60B-4703-829B-59F96975A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090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CFE3-423C-4E6B-9D36-E1E3A7ADFD0C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6FF4-A60B-4703-829B-59F96975A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793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CFE3-423C-4E6B-9D36-E1E3A7ADFD0C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6FF4-A60B-4703-829B-59F96975A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13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CFE3-423C-4E6B-9D36-E1E3A7ADFD0C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6FF4-A60B-4703-829B-59F96975A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148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CFE3-423C-4E6B-9D36-E1E3A7ADFD0C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6FF4-A60B-4703-829B-59F96975A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347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CFE3-423C-4E6B-9D36-E1E3A7ADFD0C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6FF4-A60B-4703-829B-59F96975A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82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CFE3-423C-4E6B-9D36-E1E3A7ADFD0C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6FF4-A60B-4703-829B-59F96975A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98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CFE3-423C-4E6B-9D36-E1E3A7ADFD0C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6FF4-A60B-4703-829B-59F96975A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370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0CFE3-423C-4E6B-9D36-E1E3A7ADFD0C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A6FF4-A60B-4703-829B-59F96975A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027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Draw.io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By Bikash K. </a:t>
            </a:r>
            <a:r>
              <a:rPr lang="en-US" dirty="0" err="1"/>
              <a:t>K</a:t>
            </a:r>
            <a:r>
              <a:rPr lang="en-US" dirty="0" err="1" smtClean="0"/>
              <a:t>uswar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65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Draw.io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 free web based application.</a:t>
            </a:r>
          </a:p>
          <a:p>
            <a:r>
              <a:rPr lang="en-US" dirty="0" smtClean="0"/>
              <a:t>It allows you to create flowcharts, diagrams and much more.</a:t>
            </a:r>
          </a:p>
          <a:p>
            <a:r>
              <a:rPr lang="en-US" dirty="0" smtClean="0"/>
              <a:t>It is an easy to use diagram editor.</a:t>
            </a:r>
          </a:p>
          <a:p>
            <a:r>
              <a:rPr lang="en-US" dirty="0" smtClean="0"/>
              <a:t>It also provides a wide range of pre-made shapes and symbols.</a:t>
            </a:r>
          </a:p>
          <a:p>
            <a:r>
              <a:rPr lang="en-US" dirty="0" smtClean="0"/>
              <a:t>It allows real-time collaboration, enabling multiple users to work on single diagram simultaneously.</a:t>
            </a:r>
          </a:p>
          <a:p>
            <a:r>
              <a:rPr lang="en-US" dirty="0" smtClean="0"/>
              <a:t>It also supports version </a:t>
            </a:r>
            <a:r>
              <a:rPr lang="en-US" dirty="0" smtClean="0"/>
              <a:t>control enabling users to revert to previous versions of a diagram of needed.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2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81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Draw.io</vt:lpstr>
      <vt:lpstr>Draw.io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Draw.io</dc:title>
  <dc:creator>HP</dc:creator>
  <cp:lastModifiedBy>HP</cp:lastModifiedBy>
  <cp:revision>2</cp:revision>
  <dcterms:created xsi:type="dcterms:W3CDTF">2024-08-14T00:45:26Z</dcterms:created>
  <dcterms:modified xsi:type="dcterms:W3CDTF">2024-08-30T01:56:59Z</dcterms:modified>
</cp:coreProperties>
</file>